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1"/>
  </p:sldMasterIdLst>
  <p:sldIdLst>
    <p:sldId id="256" r:id="rId2"/>
    <p:sldId id="257" r:id="rId3"/>
    <p:sldId id="258" r:id="rId4"/>
    <p:sldId id="267" r:id="rId5"/>
    <p:sldId id="260" r:id="rId6"/>
    <p:sldId id="268" r:id="rId7"/>
    <p:sldId id="262" r:id="rId8"/>
    <p:sldId id="269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5294BF-2BAA-9089-B106-9D0D441B76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E6FB85-80FB-DB96-D94C-A8C8CD81EB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7DD1F9-C637-2D07-33F3-83BBFD0136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6CED8A-5E19-45B1-A821-679F6628F81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7677841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8727D3-AA90-B465-B04A-43581DD21F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57BB1C-8BF8-8EC3-E436-4FBE6F128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946E25-E89A-D6A8-68B2-487C793924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7E18F7-A98A-40CF-905F-AAEDCB6F718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6761958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F1BE7B-E8C3-D49C-E4B8-39F7ED3883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DEC434-6D92-859A-76CB-2566BD134B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443618-CDC6-E3B8-4CE1-80D46D351D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E241EC-513C-47F3-8E51-EA17E3FE761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085442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68C223-8110-C075-EC97-B63EF1A28B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A699A1-6D4C-1E4B-26C9-31416D3D9D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5AAD9A-DD14-133D-3F26-FD9411D9BC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246DF-88B7-472B-9B2F-214261F755B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316795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4E8316-8168-EBF3-F92D-DEF73EA706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0ADBD6-59DA-9956-522F-DD81C94C4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3621BC-90EE-7F43-E5B9-8D9E6761F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3AC5E0-7B92-42D2-BA90-0B41B84FC75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63139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F8EA826-5CE8-B131-5FD3-10CAFD0C0D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0A35F6C-4C4F-29DC-A6C1-E7F0A9E39E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E64DF4F-8E36-9003-4FB1-12841DD262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C11D39-3CA1-4EBE-A0C5-A796489D6DC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930685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4104942-B3AA-74DF-D1CA-49A149C592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892A3C3-6549-C8C1-ED5C-9EA4ECACC3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BDAD859-CB23-95FE-534F-293EEAD6C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E1F17E-DE35-4D6C-AEF8-02E865A7DD4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9022969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77F3413-ABF5-0474-6CB1-E601627DDF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4C3CB9B-2D86-9440-2B30-66F47BD309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2951829-336A-12ED-D591-6739CEA3C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44640-F39C-4013-9ECB-8C2C5103977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372915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F2BDFB9B-C7B8-2FC8-6CAE-BD8AED1932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4D14D77-1A6E-B70A-5E58-232BA77B7D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96BB53B-6E65-04B6-F341-FD65683E28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6C039-2426-4DFE-B436-E1C45B5621E2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864273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E537FBD-8B43-85F1-4D30-137E9C510D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2B21F70-24C8-3E40-71AF-931B7FEAEF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DEF56CE-44C1-C7E3-0B12-6495B5210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0120BC-D18C-4DF5-8932-2E518F561A5B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683793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3C32A1E-C512-E667-127D-396A994879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C4A2F23-7B97-662B-771E-A54504A0FF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3CAFEB5-1511-B373-A4EC-C5E62A9CFE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C0DB1-DA41-4CC3-93EC-0B051E5B487E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988423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FB0B4D12-7212-F456-B4D5-8376DEDDFBB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799E31C-DB9E-7D5E-7CD8-774C787B5E2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A7EEC7-1CE2-E062-9046-FE0546A730A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044592-D0BE-B747-426D-249D1335F4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044EF1-C99F-9031-560A-238338C57B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9C9D3D3-F6E9-4C4C-A740-30CC74C5B5E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026D1C62-1DA8-C242-784E-CA78DCD90D8E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>
          <a:xfrm>
            <a:off x="1703388" y="1700213"/>
            <a:ext cx="8077200" cy="2808287"/>
          </a:xfrm>
        </p:spPr>
        <p:txBody>
          <a:bodyPr/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2000" dirty="0">
                <a:cs typeface="Times New Roman" panose="02020603050405020304" pitchFamily="18" charset="0"/>
              </a:rPr>
              <a:t>Verse 1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I need thee every hour,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Most gracious Lord,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No tender voice like thine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 dirty="0">
                <a:cs typeface="Times New Roman" panose="02020603050405020304" pitchFamily="18" charset="0"/>
              </a:rPr>
              <a:t>Can peace afford.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7032CA20-C1FA-525B-ED26-6FA476DFCAAE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>
          <a:xfrm>
            <a:off x="1943100" y="1484313"/>
            <a:ext cx="8305800" cy="3384550"/>
          </a:xfrm>
        </p:spPr>
        <p:txBody>
          <a:bodyPr/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>
                <a:cs typeface="Times New Roman" panose="02020603050405020304" pitchFamily="18" charset="0"/>
              </a:rPr>
              <a:t>Chorus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I need thee, O I need thee,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Every hour I need thee;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O bless me now, my Saviour,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I come to thee.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>
            <a:extLst>
              <a:ext uri="{FF2B5EF4-FFF2-40B4-BE49-F238E27FC236}">
                <a16:creationId xmlns:a16="http://schemas.microsoft.com/office/drawing/2014/main" id="{62466268-2ACC-4FF3-2EE6-1E0F040843EE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>
          <a:xfrm>
            <a:off x="1752600" y="1628775"/>
            <a:ext cx="8686800" cy="3313113"/>
          </a:xfrm>
        </p:spPr>
        <p:txBody>
          <a:bodyPr/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2400">
                <a:cs typeface="Times New Roman" panose="02020603050405020304" pitchFamily="18" charset="0"/>
              </a:rPr>
              <a:t>Verse 2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I need thee every hour,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Stay thou near by;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Temptations lose their power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When thou art nigh.</a:t>
            </a:r>
            <a:endParaRPr lang="en-US" altLang="en-US" sz="40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C85BC243-B93D-1656-81FA-38F16F7FE555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>
          <a:xfrm>
            <a:off x="1943100" y="1484313"/>
            <a:ext cx="8305800" cy="3384550"/>
          </a:xfrm>
        </p:spPr>
        <p:txBody>
          <a:bodyPr/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>
                <a:cs typeface="Times New Roman" panose="02020603050405020304" pitchFamily="18" charset="0"/>
              </a:rPr>
              <a:t>Chorus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I need thee, O I need thee,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Every hour I need thee;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O bless me now, my Saviour,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I come to thee.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40D81F54-E27B-6C22-6F53-02AE86EF82F4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>
          <a:xfrm>
            <a:off x="1790700" y="1412875"/>
            <a:ext cx="8610600" cy="3311525"/>
          </a:xfrm>
        </p:spPr>
        <p:txBody>
          <a:bodyPr/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2000">
                <a:cs typeface="Times New Roman" panose="02020603050405020304" pitchFamily="18" charset="0"/>
              </a:rPr>
              <a:t>Verse 3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I need thee every hour,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In joy or pain;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Come quickly and abide,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Or life is vain.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US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>
            <a:extLst>
              <a:ext uri="{FF2B5EF4-FFF2-40B4-BE49-F238E27FC236}">
                <a16:creationId xmlns:a16="http://schemas.microsoft.com/office/drawing/2014/main" id="{FEA43447-E63D-B2FA-944C-FEC03AE302DE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>
          <a:xfrm>
            <a:off x="1943100" y="1484313"/>
            <a:ext cx="8305800" cy="3384550"/>
          </a:xfrm>
        </p:spPr>
        <p:txBody>
          <a:bodyPr/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>
                <a:cs typeface="Times New Roman" panose="02020603050405020304" pitchFamily="18" charset="0"/>
              </a:rPr>
              <a:t>Chorus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I need thee, O I need thee,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Every hour I need thee;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O bless me now, my Saviour,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I come to thee.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>
            <a:extLst>
              <a:ext uri="{FF2B5EF4-FFF2-40B4-BE49-F238E27FC236}">
                <a16:creationId xmlns:a16="http://schemas.microsoft.com/office/drawing/2014/main" id="{1EDF0EC9-DC98-ACAB-FA5A-19EAE0ADC945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>
          <a:xfrm>
            <a:off x="2063750" y="1557338"/>
            <a:ext cx="8305800" cy="3384550"/>
          </a:xfrm>
        </p:spPr>
        <p:txBody>
          <a:bodyPr/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>
                <a:cs typeface="Times New Roman" panose="02020603050405020304" pitchFamily="18" charset="0"/>
              </a:rPr>
              <a:t>Verse 4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I need thee every hour,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Teach me thy will,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And thy rich promises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In me fulfil.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>
            <a:extLst>
              <a:ext uri="{FF2B5EF4-FFF2-40B4-BE49-F238E27FC236}">
                <a16:creationId xmlns:a16="http://schemas.microsoft.com/office/drawing/2014/main" id="{2AE35344-66E1-E277-8F0F-F4942EC01A69}"/>
              </a:ext>
            </a:extLst>
          </p:cNvPr>
          <p:cNvSpPr>
            <a:spLocks noGrp="1" noChangeArrowheads="1"/>
          </p:cNvSpPr>
          <p:nvPr>
            <p:ph type="subTitle" idx="4294967295"/>
          </p:nvPr>
        </p:nvSpPr>
        <p:spPr>
          <a:xfrm>
            <a:off x="1943100" y="1484313"/>
            <a:ext cx="8305800" cy="3384550"/>
          </a:xfrm>
        </p:spPr>
        <p:txBody>
          <a:bodyPr/>
          <a:lstStyle/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>
                <a:cs typeface="Times New Roman" panose="02020603050405020304" pitchFamily="18" charset="0"/>
              </a:rPr>
              <a:t>Chorus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I need thee, O I need thee,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Every hour I need thee;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O bless me now, my Saviour,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AU" altLang="en-US" sz="4000">
                <a:cs typeface="Times New Roman" panose="02020603050405020304" pitchFamily="18" charset="0"/>
              </a:rPr>
              <a:t>I come to thee.</a:t>
            </a:r>
          </a:p>
        </p:txBody>
      </p:sp>
      <p:sp>
        <p:nvSpPr>
          <p:cNvPr id="2" name="TextBox 6">
            <a:extLst>
              <a:ext uri="{FF2B5EF4-FFF2-40B4-BE49-F238E27FC236}">
                <a16:creationId xmlns:a16="http://schemas.microsoft.com/office/drawing/2014/main" id="{8243EC5C-8E16-5E04-DF3C-12C9A5EFA9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5949950"/>
            <a:ext cx="30241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600">
                <a:latin typeface="akagi_probook"/>
              </a:rPr>
              <a:t>CCLI Song # 78811</a:t>
            </a:r>
          </a:p>
          <a:p>
            <a:pPr eaLnBrk="1" hangingPunct="1"/>
            <a:r>
              <a:rPr lang="en-US" altLang="en-US" sz="600">
                <a:latin typeface="akagi_probook"/>
              </a:rPr>
              <a:t>Annie Sherwood Hawks | Robert Lowry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600">
                <a:latin typeface="akagi_probook"/>
              </a:rPr>
              <a:t>© Words: Public Domain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600">
                <a:latin typeface="akagi_probook"/>
              </a:rPr>
              <a:t>Music: Public Domain</a:t>
            </a:r>
          </a:p>
          <a:p>
            <a:pPr eaLnBrk="1" hangingPunct="1"/>
            <a:r>
              <a:rPr lang="en-US" altLang="en-US" sz="600" i="1">
                <a:latin typeface="akagi_probook"/>
              </a:rPr>
              <a:t>For use solely with the SongSelect® </a:t>
            </a:r>
            <a:r>
              <a:rPr lang="en-US" altLang="en-US" sz="600" i="1">
                <a:latin typeface="akagi_probook"/>
                <a:hlinkClick r:id="rId2"/>
              </a:rPr>
              <a:t>Terms of Use</a:t>
            </a:r>
            <a:r>
              <a:rPr lang="en-US" altLang="en-US" sz="600" i="1">
                <a:latin typeface="akagi_probook"/>
              </a:rPr>
              <a:t>. All rights reserved. </a:t>
            </a:r>
            <a:r>
              <a:rPr lang="en-US" altLang="en-US" sz="600" i="1">
                <a:latin typeface="akagi_probook"/>
                <a:hlinkClick r:id="rId3"/>
              </a:rPr>
              <a:t>www.ccli.com</a:t>
            </a:r>
            <a:endParaRPr lang="en-US" altLang="en-US" sz="600" i="1">
              <a:latin typeface="akagi_probook"/>
            </a:endParaRPr>
          </a:p>
          <a:p>
            <a:pPr eaLnBrk="1" hangingPunct="1"/>
            <a:r>
              <a:rPr lang="en-US" altLang="en-US" sz="60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</TotalTime>
  <Words>245</Words>
  <Application>Microsoft Office PowerPoint</Application>
  <PresentationFormat>Widescreen</PresentationFormat>
  <Paragraphs>46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Calibri</vt:lpstr>
      <vt:lpstr>Arial</vt:lpstr>
      <vt:lpstr>Calibri Light</vt:lpstr>
      <vt:lpstr>Times New Roman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Song 587</dc:title>
  <dc:creator>Perth Fortress</dc:creator>
  <cp:lastModifiedBy>Narelle Wheaton</cp:lastModifiedBy>
  <cp:revision>4</cp:revision>
  <dcterms:created xsi:type="dcterms:W3CDTF">2001-02-02T02:59:29Z</dcterms:created>
  <dcterms:modified xsi:type="dcterms:W3CDTF">2023-07-26T02:16:35Z</dcterms:modified>
</cp:coreProperties>
</file>